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1111" r:id="rId3"/>
    <p:sldId id="1117" r:id="rId4"/>
    <p:sldId id="1112" r:id="rId5"/>
    <p:sldId id="257" r:id="rId6"/>
    <p:sldId id="1114" r:id="rId7"/>
    <p:sldId id="1118" r:id="rId8"/>
    <p:sldId id="1119" r:id="rId9"/>
    <p:sldId id="1097" r:id="rId10"/>
    <p:sldId id="1115" r:id="rId11"/>
    <p:sldId id="1113" r:id="rId12"/>
    <p:sldId id="1116" r:id="rId13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>
    <p:extLst>
      <p:ext uri="{19B8F6BF-5375-455C-9EA6-DF929625EA0E}">
        <p15:presenceInfo xmlns:p15="http://schemas.microsoft.com/office/powerpoint/2012/main" userId="S::urn:spo:anon#475066bcb3642e4b0f7386afadd8c4a9c7283ae84f24b4568ec34072f54e4f81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1D3B59"/>
    <a:srgbClr val="663300"/>
    <a:srgbClr val="FF9900"/>
    <a:srgbClr val="66CCFF"/>
    <a:srgbClr val="FF99FF"/>
    <a:srgbClr val="003399"/>
    <a:srgbClr val="EAEAEA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2A8624-0F35-4292-B89C-E8C1D64A235F}" v="32" dt="2020-11-27T16:52:35.847"/>
    <p1510:client id="{A7671DD6-7181-3B9D-6A1B-10FF590126ED}" v="1" dt="2020-11-27T16:56:09.214"/>
    <p1510:client id="{CC518AB6-78CF-4EB3-9591-4FECB6225214}" v="4" dt="2020-11-27T16:57:02.625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quel Bento Santos" userId="S::ist189533@tecnico.ulisboa.pt::44c6ace9-980b-4707-aa6e-8f74c865e4cd" providerId="AD" clId="Web-{A7671DD6-7181-3B9D-6A1B-10FF590126ED}"/>
    <pc:docChg chg="">
      <pc:chgData name="Raquel Bento Santos" userId="S::ist189533@tecnico.ulisboa.pt::44c6ace9-980b-4707-aa6e-8f74c865e4cd" providerId="AD" clId="Web-{A7671DD6-7181-3B9D-6A1B-10FF590126ED}" dt="2020-11-27T16:56:09.214" v="0"/>
      <pc:docMkLst>
        <pc:docMk/>
      </pc:docMkLst>
      <pc:sldChg chg="delCm">
        <pc:chgData name="Raquel Bento Santos" userId="S::ist189533@tecnico.ulisboa.pt::44c6ace9-980b-4707-aa6e-8f74c865e4cd" providerId="AD" clId="Web-{A7671DD6-7181-3B9D-6A1B-10FF590126ED}" dt="2020-11-27T16:56:09.214" v="0"/>
        <pc:sldMkLst>
          <pc:docMk/>
          <pc:sldMk cId="4141456134" sldId="1115"/>
        </pc:sldMkLst>
      </pc:sldChg>
    </pc:docChg>
  </pc:docChgLst>
  <pc:docChgLst>
    <pc:chgData name="Raquel Bento Santos" userId="44c6ace9-980b-4707-aa6e-8f74c865e4cd" providerId="ADAL" clId="{4B2A8624-0F35-4292-B89C-E8C1D64A235F}"/>
    <pc:docChg chg="undo custSel addSld modSld sldOrd">
      <pc:chgData name="Raquel Bento Santos" userId="44c6ace9-980b-4707-aa6e-8f74c865e4cd" providerId="ADAL" clId="{4B2A8624-0F35-4292-B89C-E8C1D64A235F}" dt="2020-11-27T16:52:35.843" v="618" actId="732"/>
      <pc:docMkLst>
        <pc:docMk/>
      </pc:docMkLst>
      <pc:sldChg chg="addSp delSp modSp mod">
        <pc:chgData name="Raquel Bento Santos" userId="44c6ace9-980b-4707-aa6e-8f74c865e4cd" providerId="ADAL" clId="{4B2A8624-0F35-4292-B89C-E8C1D64A235F}" dt="2020-11-27T16:27:38.880" v="6"/>
        <pc:sldMkLst>
          <pc:docMk/>
          <pc:sldMk cId="0" sldId="256"/>
        </pc:sldMkLst>
        <pc:spChg chg="mod">
          <ac:chgData name="Raquel Bento Santos" userId="44c6ace9-980b-4707-aa6e-8f74c865e4cd" providerId="ADAL" clId="{4B2A8624-0F35-4292-B89C-E8C1D64A235F}" dt="2020-11-27T16:27:08.487" v="4" actId="6549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Raquel Bento Santos" userId="44c6ace9-980b-4707-aa6e-8f74c865e4cd" providerId="ADAL" clId="{4B2A8624-0F35-4292-B89C-E8C1D64A235F}" dt="2020-11-27T16:27:38.880" v="6"/>
          <ac:spMkLst>
            <pc:docMk/>
            <pc:sldMk cId="0" sldId="256"/>
            <ac:spMk id="6" creationId="{4308A8AA-7314-4A52-9239-9D01D8AA82EC}"/>
          </ac:spMkLst>
        </pc:spChg>
        <pc:spChg chg="del">
          <ac:chgData name="Raquel Bento Santos" userId="44c6ace9-980b-4707-aa6e-8f74c865e4cd" providerId="ADAL" clId="{4B2A8624-0F35-4292-B89C-E8C1D64A235F}" dt="2020-11-27T16:27:38.507" v="5" actId="478"/>
          <ac:spMkLst>
            <pc:docMk/>
            <pc:sldMk cId="0" sldId="256"/>
            <ac:spMk id="8" creationId="{00000000-0000-0000-0000-000000000000}"/>
          </ac:spMkLst>
        </pc:spChg>
      </pc:sldChg>
      <pc:sldChg chg="addSp delSp modSp mod">
        <pc:chgData name="Raquel Bento Santos" userId="44c6ace9-980b-4707-aa6e-8f74c865e4cd" providerId="ADAL" clId="{4B2A8624-0F35-4292-B89C-E8C1D64A235F}" dt="2020-11-27T16:35:41.532" v="259" actId="1038"/>
        <pc:sldMkLst>
          <pc:docMk/>
          <pc:sldMk cId="2376083867" sldId="1112"/>
        </pc:sldMkLst>
        <pc:spChg chg="mod">
          <ac:chgData name="Raquel Bento Santos" userId="44c6ace9-980b-4707-aa6e-8f74c865e4cd" providerId="ADAL" clId="{4B2A8624-0F35-4292-B89C-E8C1D64A235F}" dt="2020-11-27T16:35:29.670" v="254" actId="20577"/>
          <ac:spMkLst>
            <pc:docMk/>
            <pc:sldMk cId="2376083867" sldId="1112"/>
            <ac:spMk id="3" creationId="{00000000-0000-0000-0000-000000000000}"/>
          </ac:spMkLst>
        </pc:spChg>
        <pc:spChg chg="add del mod">
          <ac:chgData name="Raquel Bento Santos" userId="44c6ace9-980b-4707-aa6e-8f74c865e4cd" providerId="ADAL" clId="{4B2A8624-0F35-4292-B89C-E8C1D64A235F}" dt="2020-11-27T16:35:25.214" v="250"/>
          <ac:spMkLst>
            <pc:docMk/>
            <pc:sldMk cId="2376083867" sldId="1112"/>
            <ac:spMk id="9" creationId="{3F510F3E-B9C0-4F9A-B31A-941806ADCEE7}"/>
          </ac:spMkLst>
        </pc:spChg>
        <pc:spChg chg="add del mod">
          <ac:chgData name="Raquel Bento Santos" userId="44c6ace9-980b-4707-aa6e-8f74c865e4cd" providerId="ADAL" clId="{4B2A8624-0F35-4292-B89C-E8C1D64A235F}" dt="2020-11-27T16:35:25.219" v="252"/>
          <ac:spMkLst>
            <pc:docMk/>
            <pc:sldMk cId="2376083867" sldId="1112"/>
            <ac:spMk id="10" creationId="{166E050B-DAAC-4692-BD61-C862B95DB7B3}"/>
          </ac:spMkLst>
        </pc:spChg>
        <pc:picChg chg="add del mod modCrop">
          <ac:chgData name="Raquel Bento Santos" userId="44c6ace9-980b-4707-aa6e-8f74c865e4cd" providerId="ADAL" clId="{4B2A8624-0F35-4292-B89C-E8C1D64A235F}" dt="2020-11-27T16:32:10.492" v="182" actId="478"/>
          <ac:picMkLst>
            <pc:docMk/>
            <pc:sldMk cId="2376083867" sldId="1112"/>
            <ac:picMk id="5" creationId="{8B59086B-AAC4-40EA-BFA0-FBF90CC16989}"/>
          </ac:picMkLst>
        </pc:picChg>
        <pc:picChg chg="add del mod modCrop">
          <ac:chgData name="Raquel Bento Santos" userId="44c6ace9-980b-4707-aa6e-8f74c865e4cd" providerId="ADAL" clId="{4B2A8624-0F35-4292-B89C-E8C1D64A235F}" dt="2020-11-27T16:30:48.502" v="167" actId="478"/>
          <ac:picMkLst>
            <pc:docMk/>
            <pc:sldMk cId="2376083867" sldId="1112"/>
            <ac:picMk id="6" creationId="{D6C89D15-7C86-4ECD-AC2A-528EA23E6E45}"/>
          </ac:picMkLst>
        </pc:picChg>
        <pc:picChg chg="add del mod modCrop">
          <ac:chgData name="Raquel Bento Santos" userId="44c6ace9-980b-4707-aa6e-8f74c865e4cd" providerId="ADAL" clId="{4B2A8624-0F35-4292-B89C-E8C1D64A235F}" dt="2020-11-27T16:32:36.478" v="210" actId="478"/>
          <ac:picMkLst>
            <pc:docMk/>
            <pc:sldMk cId="2376083867" sldId="1112"/>
            <ac:picMk id="7" creationId="{A4E81A3F-9FB4-4D6B-B278-2ED1A2EE4A62}"/>
          </ac:picMkLst>
        </pc:picChg>
        <pc:picChg chg="add mod">
          <ac:chgData name="Raquel Bento Santos" userId="44c6ace9-980b-4707-aa6e-8f74c865e4cd" providerId="ADAL" clId="{4B2A8624-0F35-4292-B89C-E8C1D64A235F}" dt="2020-11-27T16:35:41.532" v="259" actId="1038"/>
          <ac:picMkLst>
            <pc:docMk/>
            <pc:sldMk cId="2376083867" sldId="1112"/>
            <ac:picMk id="8" creationId="{E1C0FC11-89B6-4ED7-8EBA-04409DB96C4B}"/>
          </ac:picMkLst>
        </pc:picChg>
      </pc:sldChg>
      <pc:sldChg chg="addSp delSp modSp mod">
        <pc:chgData name="Raquel Bento Santos" userId="44c6ace9-980b-4707-aa6e-8f74c865e4cd" providerId="ADAL" clId="{4B2A8624-0F35-4292-B89C-E8C1D64A235F}" dt="2020-11-27T16:37:21.967" v="289" actId="1076"/>
        <pc:sldMkLst>
          <pc:docMk/>
          <pc:sldMk cId="1491490437" sldId="1114"/>
        </pc:sldMkLst>
        <pc:spChg chg="mod">
          <ac:chgData name="Raquel Bento Santos" userId="44c6ace9-980b-4707-aa6e-8f74c865e4cd" providerId="ADAL" clId="{4B2A8624-0F35-4292-B89C-E8C1D64A235F}" dt="2020-11-27T16:36:23.965" v="268" actId="20577"/>
          <ac:spMkLst>
            <pc:docMk/>
            <pc:sldMk cId="1491490437" sldId="1114"/>
            <ac:spMk id="2" creationId="{00000000-0000-0000-0000-000000000000}"/>
          </ac:spMkLst>
        </pc:spChg>
        <pc:spChg chg="del mod">
          <ac:chgData name="Raquel Bento Santos" userId="44c6ace9-980b-4707-aa6e-8f74c865e4cd" providerId="ADAL" clId="{4B2A8624-0F35-4292-B89C-E8C1D64A235F}" dt="2020-11-27T16:36:49.636" v="277" actId="478"/>
          <ac:spMkLst>
            <pc:docMk/>
            <pc:sldMk cId="1491490437" sldId="1114"/>
            <ac:spMk id="3" creationId="{00000000-0000-0000-0000-000000000000}"/>
          </ac:spMkLst>
        </pc:spChg>
        <pc:spChg chg="add del mod">
          <ac:chgData name="Raquel Bento Santos" userId="44c6ace9-980b-4707-aa6e-8f74c865e4cd" providerId="ADAL" clId="{4B2A8624-0F35-4292-B89C-E8C1D64A235F}" dt="2020-11-27T16:36:51.947" v="278" actId="478"/>
          <ac:spMkLst>
            <pc:docMk/>
            <pc:sldMk cId="1491490437" sldId="1114"/>
            <ac:spMk id="5" creationId="{D483C0F9-F05D-4F44-8D79-F94A7B32990A}"/>
          </ac:spMkLst>
        </pc:spChg>
        <pc:picChg chg="add del mod">
          <ac:chgData name="Raquel Bento Santos" userId="44c6ace9-980b-4707-aa6e-8f74c865e4cd" providerId="ADAL" clId="{4B2A8624-0F35-4292-B89C-E8C1D64A235F}" dt="2020-11-27T16:37:12.691" v="285" actId="478"/>
          <ac:picMkLst>
            <pc:docMk/>
            <pc:sldMk cId="1491490437" sldId="1114"/>
            <ac:picMk id="6" creationId="{B1F86DD4-076A-4729-8935-27FE0639EF83}"/>
          </ac:picMkLst>
        </pc:picChg>
        <pc:picChg chg="add mod">
          <ac:chgData name="Raquel Bento Santos" userId="44c6ace9-980b-4707-aa6e-8f74c865e4cd" providerId="ADAL" clId="{4B2A8624-0F35-4292-B89C-E8C1D64A235F}" dt="2020-11-27T16:37:21.967" v="289" actId="1076"/>
          <ac:picMkLst>
            <pc:docMk/>
            <pc:sldMk cId="1491490437" sldId="1114"/>
            <ac:picMk id="7" creationId="{4E37899C-FE12-4E33-B23D-B50B67AD206E}"/>
          </ac:picMkLst>
        </pc:picChg>
      </pc:sldChg>
      <pc:sldChg chg="addSp delSp modSp mod modAnim">
        <pc:chgData name="Raquel Bento Santos" userId="44c6ace9-980b-4707-aa6e-8f74c865e4cd" providerId="ADAL" clId="{4B2A8624-0F35-4292-B89C-E8C1D64A235F}" dt="2020-11-27T16:42:06.087" v="331" actId="20577"/>
        <pc:sldMkLst>
          <pc:docMk/>
          <pc:sldMk cId="4141456134" sldId="1115"/>
        </pc:sldMkLst>
        <pc:spChg chg="mod">
          <ac:chgData name="Raquel Bento Santos" userId="44c6ace9-980b-4707-aa6e-8f74c865e4cd" providerId="ADAL" clId="{4B2A8624-0F35-4292-B89C-E8C1D64A235F}" dt="2020-11-27T16:42:06.087" v="331" actId="20577"/>
          <ac:spMkLst>
            <pc:docMk/>
            <pc:sldMk cId="4141456134" sldId="1115"/>
            <ac:spMk id="2" creationId="{00000000-0000-0000-0000-000000000000}"/>
          </ac:spMkLst>
        </pc:spChg>
        <pc:spChg chg="del">
          <ac:chgData name="Raquel Bento Santos" userId="44c6ace9-980b-4707-aa6e-8f74c865e4cd" providerId="ADAL" clId="{4B2A8624-0F35-4292-B89C-E8C1D64A235F}" dt="2020-11-27T16:38:47.799" v="322" actId="478"/>
          <ac:spMkLst>
            <pc:docMk/>
            <pc:sldMk cId="4141456134" sldId="1115"/>
            <ac:spMk id="3" creationId="{00000000-0000-0000-0000-000000000000}"/>
          </ac:spMkLst>
        </pc:spChg>
        <pc:spChg chg="add del mod">
          <ac:chgData name="Raquel Bento Santos" userId="44c6ace9-980b-4707-aa6e-8f74c865e4cd" providerId="ADAL" clId="{4B2A8624-0F35-4292-B89C-E8C1D64A235F}" dt="2020-11-27T16:39:29.923" v="323" actId="478"/>
          <ac:spMkLst>
            <pc:docMk/>
            <pc:sldMk cId="4141456134" sldId="1115"/>
            <ac:spMk id="5" creationId="{9C55FEEA-0E6D-434B-A5F3-4701F8FBA114}"/>
          </ac:spMkLst>
        </pc:spChg>
        <pc:picChg chg="add mod">
          <ac:chgData name="Raquel Bento Santos" userId="44c6ace9-980b-4707-aa6e-8f74c865e4cd" providerId="ADAL" clId="{4B2A8624-0F35-4292-B89C-E8C1D64A235F}" dt="2020-11-27T16:40:09.679" v="326" actId="1076"/>
          <ac:picMkLst>
            <pc:docMk/>
            <pc:sldMk cId="4141456134" sldId="1115"/>
            <ac:picMk id="6" creationId="{4862969D-DBB7-46C5-9451-0E9C23117FB5}"/>
          </ac:picMkLst>
        </pc:picChg>
      </pc:sldChg>
      <pc:sldChg chg="addSp modSp mod">
        <pc:chgData name="Raquel Bento Santos" userId="44c6ace9-980b-4707-aa6e-8f74c865e4cd" providerId="ADAL" clId="{4B2A8624-0F35-4292-B89C-E8C1D64A235F}" dt="2020-11-27T16:52:35.843" v="618" actId="732"/>
        <pc:sldMkLst>
          <pc:docMk/>
          <pc:sldMk cId="1062954834" sldId="1116"/>
        </pc:sldMkLst>
        <pc:spChg chg="mod">
          <ac:chgData name="Raquel Bento Santos" userId="44c6ace9-980b-4707-aa6e-8f74c865e4cd" providerId="ADAL" clId="{4B2A8624-0F35-4292-B89C-E8C1D64A235F}" dt="2020-11-27T16:42:15.261" v="342" actId="20577"/>
          <ac:spMkLst>
            <pc:docMk/>
            <pc:sldMk cId="1062954834" sldId="1116"/>
            <ac:spMk id="2" creationId="{00000000-0000-0000-0000-000000000000}"/>
          </ac:spMkLst>
        </pc:spChg>
        <pc:spChg chg="mod">
          <ac:chgData name="Raquel Bento Santos" userId="44c6ace9-980b-4707-aa6e-8f74c865e4cd" providerId="ADAL" clId="{4B2A8624-0F35-4292-B89C-E8C1D64A235F}" dt="2020-11-27T16:51:15.238" v="617" actId="1076"/>
          <ac:spMkLst>
            <pc:docMk/>
            <pc:sldMk cId="1062954834" sldId="1116"/>
            <ac:spMk id="3" creationId="{00000000-0000-0000-0000-000000000000}"/>
          </ac:spMkLst>
        </pc:spChg>
        <pc:spChg chg="add mod">
          <ac:chgData name="Raquel Bento Santos" userId="44c6ace9-980b-4707-aa6e-8f74c865e4cd" providerId="ADAL" clId="{4B2A8624-0F35-4292-B89C-E8C1D64A235F}" dt="2020-11-27T16:49:25.277" v="599" actId="14100"/>
          <ac:spMkLst>
            <pc:docMk/>
            <pc:sldMk cId="1062954834" sldId="1116"/>
            <ac:spMk id="4" creationId="{5716217E-18C9-4A8B-A143-0F3A1970CDFF}"/>
          </ac:spMkLst>
        </pc:spChg>
        <pc:picChg chg="add mod">
          <ac:chgData name="Raquel Bento Santos" userId="44c6ace9-980b-4707-aa6e-8f74c865e4cd" providerId="ADAL" clId="{4B2A8624-0F35-4292-B89C-E8C1D64A235F}" dt="2020-11-27T16:52:35.843" v="618" actId="732"/>
          <ac:picMkLst>
            <pc:docMk/>
            <pc:sldMk cId="1062954834" sldId="1116"/>
            <ac:picMk id="1028" creationId="{4F9835E9-ABCC-4AA3-B3D8-1F3A75EBF4C1}"/>
          </ac:picMkLst>
        </pc:picChg>
      </pc:sldChg>
      <pc:sldChg chg="modSp add mod ord">
        <pc:chgData name="Raquel Bento Santos" userId="44c6ace9-980b-4707-aa6e-8f74c865e4cd" providerId="ADAL" clId="{4B2A8624-0F35-4292-B89C-E8C1D64A235F}" dt="2020-11-27T16:32:31.020" v="205"/>
        <pc:sldMkLst>
          <pc:docMk/>
          <pc:sldMk cId="1741630205" sldId="1117"/>
        </pc:sldMkLst>
        <pc:spChg chg="mod">
          <ac:chgData name="Raquel Bento Santos" userId="44c6ace9-980b-4707-aa6e-8f74c865e4cd" providerId="ADAL" clId="{4B2A8624-0F35-4292-B89C-E8C1D64A235F}" dt="2020-11-27T16:32:26.731" v="202" actId="20577"/>
          <ac:spMkLst>
            <pc:docMk/>
            <pc:sldMk cId="1741630205" sldId="1117"/>
            <ac:spMk id="3" creationId="{00000000-0000-0000-0000-000000000000}"/>
          </ac:spMkLst>
        </pc:spChg>
        <pc:picChg chg="mod">
          <ac:chgData name="Raquel Bento Santos" userId="44c6ace9-980b-4707-aa6e-8f74c865e4cd" providerId="ADAL" clId="{4B2A8624-0F35-4292-B89C-E8C1D64A235F}" dt="2020-11-27T16:32:28.737" v="203" actId="1076"/>
          <ac:picMkLst>
            <pc:docMk/>
            <pc:sldMk cId="1741630205" sldId="1117"/>
            <ac:picMk id="7" creationId="{A4E81A3F-9FB4-4D6B-B278-2ED1A2EE4A62}"/>
          </ac:picMkLst>
        </pc:picChg>
      </pc:sldChg>
      <pc:sldChg chg="addSp delSp modSp add mod">
        <pc:chgData name="Raquel Bento Santos" userId="44c6ace9-980b-4707-aa6e-8f74c865e4cd" providerId="ADAL" clId="{4B2A8624-0F35-4292-B89C-E8C1D64A235F}" dt="2020-11-27T16:37:58.283" v="302" actId="1076"/>
        <pc:sldMkLst>
          <pc:docMk/>
          <pc:sldMk cId="206163832" sldId="1118"/>
        </pc:sldMkLst>
        <pc:spChg chg="mod">
          <ac:chgData name="Raquel Bento Santos" userId="44c6ace9-980b-4707-aa6e-8f74c865e4cd" providerId="ADAL" clId="{4B2A8624-0F35-4292-B89C-E8C1D64A235F}" dt="2020-11-27T16:37:33.177" v="294" actId="20577"/>
          <ac:spMkLst>
            <pc:docMk/>
            <pc:sldMk cId="206163832" sldId="1118"/>
            <ac:spMk id="2" creationId="{00000000-0000-0000-0000-000000000000}"/>
          </ac:spMkLst>
        </pc:spChg>
        <pc:picChg chg="add mod">
          <ac:chgData name="Raquel Bento Santos" userId="44c6ace9-980b-4707-aa6e-8f74c865e4cd" providerId="ADAL" clId="{4B2A8624-0F35-4292-B89C-E8C1D64A235F}" dt="2020-11-27T16:37:58.283" v="302" actId="1076"/>
          <ac:picMkLst>
            <pc:docMk/>
            <pc:sldMk cId="206163832" sldId="1118"/>
            <ac:picMk id="4" creationId="{4E493F6D-E686-453B-8F41-9A0362C76929}"/>
          </ac:picMkLst>
        </pc:picChg>
        <pc:picChg chg="del mod">
          <ac:chgData name="Raquel Bento Santos" userId="44c6ace9-980b-4707-aa6e-8f74c865e4cd" providerId="ADAL" clId="{4B2A8624-0F35-4292-B89C-E8C1D64A235F}" dt="2020-11-27T16:37:38.341" v="296" actId="478"/>
          <ac:picMkLst>
            <pc:docMk/>
            <pc:sldMk cId="206163832" sldId="1118"/>
            <ac:picMk id="7" creationId="{4E37899C-FE12-4E33-B23D-B50B67AD206E}"/>
          </ac:picMkLst>
        </pc:picChg>
      </pc:sldChg>
      <pc:sldChg chg="addSp delSp modSp add mod">
        <pc:chgData name="Raquel Bento Santos" userId="44c6ace9-980b-4707-aa6e-8f74c865e4cd" providerId="ADAL" clId="{4B2A8624-0F35-4292-B89C-E8C1D64A235F}" dt="2020-11-27T16:38:41.078" v="321" actId="1076"/>
        <pc:sldMkLst>
          <pc:docMk/>
          <pc:sldMk cId="553611291" sldId="1119"/>
        </pc:sldMkLst>
        <pc:spChg chg="mod">
          <ac:chgData name="Raquel Bento Santos" userId="44c6ace9-980b-4707-aa6e-8f74c865e4cd" providerId="ADAL" clId="{4B2A8624-0F35-4292-B89C-E8C1D64A235F}" dt="2020-11-27T16:38:37.970" v="320" actId="20577"/>
          <ac:spMkLst>
            <pc:docMk/>
            <pc:sldMk cId="553611291" sldId="1119"/>
            <ac:spMk id="2" creationId="{00000000-0000-0000-0000-000000000000}"/>
          </ac:spMkLst>
        </pc:spChg>
        <pc:picChg chg="del">
          <ac:chgData name="Raquel Bento Santos" userId="44c6ace9-980b-4707-aa6e-8f74c865e4cd" providerId="ADAL" clId="{4B2A8624-0F35-4292-B89C-E8C1D64A235F}" dt="2020-11-27T16:38:26.822" v="304" actId="478"/>
          <ac:picMkLst>
            <pc:docMk/>
            <pc:sldMk cId="553611291" sldId="1119"/>
            <ac:picMk id="4" creationId="{4E493F6D-E686-453B-8F41-9A0362C76929}"/>
          </ac:picMkLst>
        </pc:picChg>
        <pc:picChg chg="add mod">
          <ac:chgData name="Raquel Bento Santos" userId="44c6ace9-980b-4707-aa6e-8f74c865e4cd" providerId="ADAL" clId="{4B2A8624-0F35-4292-B89C-E8C1D64A235F}" dt="2020-11-27T16:38:41.078" v="321" actId="1076"/>
          <ac:picMkLst>
            <pc:docMk/>
            <pc:sldMk cId="553611291" sldId="1119"/>
            <ac:picMk id="5" creationId="{2CE760CB-D5BA-481E-BF58-1A2D71B6591D}"/>
          </ac:picMkLst>
        </pc:picChg>
      </pc:sldChg>
    </pc:docChg>
  </pc:docChgLst>
  <pc:docChgLst>
    <pc:chgData name="Guest User" userId="S::urn:spo:anon#475066bcb3642e4b0f7386afadd8c4a9c7283ae84f24b4568ec34072f54e4f81::" providerId="AD" clId="Web-{CC518AB6-78CF-4EB3-9591-4FECB6225214}"/>
    <pc:docChg chg="">
      <pc:chgData name="Guest User" userId="S::urn:spo:anon#475066bcb3642e4b0f7386afadd8c4a9c7283ae84f24b4568ec34072f54e4f81::" providerId="AD" clId="Web-{CC518AB6-78CF-4EB3-9591-4FECB6225214}" dt="2020-11-27T16:57:02.625" v="3"/>
      <pc:docMkLst>
        <pc:docMk/>
      </pc:docMkLst>
      <pc:sldChg chg="addCm delCm">
        <pc:chgData name="Guest User" userId="S::urn:spo:anon#475066bcb3642e4b0f7386afadd8c4a9c7283ae84f24b4568ec34072f54e4f81::" providerId="AD" clId="Web-{CC518AB6-78CF-4EB3-9591-4FECB6225214}" dt="2020-11-27T16:57:02.625" v="3"/>
        <pc:sldMkLst>
          <pc:docMk/>
          <pc:sldMk cId="4141456134" sldId="111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7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2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31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59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2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27/11/2020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en-US" sz="4800" b="1"/>
              <a:t>Information Visualization</a:t>
            </a:r>
            <a:br>
              <a:rPr lang="en-US" sz="4800" b="1"/>
            </a:br>
            <a:r>
              <a:rPr lang="en-US" sz="4800"/>
              <a:t>First Prototype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1979712" cy="2286016"/>
          </a:xfrm>
          <a:solidFill>
            <a:schemeClr val="bg1"/>
          </a:solidFill>
        </p:spPr>
        <p:txBody>
          <a:bodyPr/>
          <a:lstStyle/>
          <a:p>
            <a:r>
              <a:rPr lang="pt-PT" sz="4600">
                <a:solidFill>
                  <a:schemeClr val="bg2"/>
                </a:solidFill>
              </a:rPr>
              <a:t>G02-A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308A8AA-7314-4A52-9239-9D01D8AA82EC}"/>
              </a:ext>
            </a:extLst>
          </p:cNvPr>
          <p:cNvSpPr txBox="1">
            <a:spLocks/>
          </p:cNvSpPr>
          <p:nvPr/>
        </p:nvSpPr>
        <p:spPr>
          <a:xfrm>
            <a:off x="1979712" y="4571984"/>
            <a:ext cx="3168352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2400" b="0">
                <a:solidFill>
                  <a:schemeClr val="bg2"/>
                </a:solidFill>
              </a:rPr>
              <a:t>89519 – Pedro Elias</a:t>
            </a:r>
          </a:p>
          <a:p>
            <a:pPr algn="l"/>
            <a:r>
              <a:rPr lang="pt-PT" sz="2400" b="0">
                <a:solidFill>
                  <a:schemeClr val="bg2"/>
                </a:solidFill>
              </a:rPr>
              <a:t>89533 – Raquel Santos</a:t>
            </a:r>
          </a:p>
          <a:p>
            <a:pPr algn="l"/>
            <a:r>
              <a:rPr lang="pt-PT" sz="2400" b="0">
                <a:solidFill>
                  <a:schemeClr val="bg2"/>
                </a:solidFill>
              </a:rPr>
              <a:t>89546 –Tiago Afonso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</a:t>
            </a:r>
            <a:endParaRPr lang="pt-PT"/>
          </a:p>
        </p:txBody>
      </p:sp>
      <p:pic>
        <p:nvPicPr>
          <p:cNvPr id="6" name="Group2">
            <a:hlinkClick r:id="" action="ppaction://media"/>
            <a:extLst>
              <a:ext uri="{FF2B5EF4-FFF2-40B4-BE49-F238E27FC236}">
                <a16:creationId xmlns:a16="http://schemas.microsoft.com/office/drawing/2014/main" id="{4862969D-DBB7-46C5-9451-0E9C23117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/>
              <a:t>04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en-US" sz="600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61312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520" y="1921024"/>
            <a:ext cx="8229600" cy="5214974"/>
          </a:xfrm>
        </p:spPr>
        <p:txBody>
          <a:bodyPr>
            <a:noAutofit/>
          </a:bodyPr>
          <a:lstStyle/>
          <a:p>
            <a:pPr marL="800100" indent="-457200">
              <a:buFont typeface="Arial" panose="020B0604020202020204" pitchFamily="34" charset="0"/>
              <a:buChar char="•"/>
            </a:pPr>
            <a:r>
              <a:rPr lang="en-US"/>
              <a:t>Each idiom highlights </a:t>
            </a:r>
          </a:p>
          <a:p>
            <a:pPr indent="19050"/>
            <a:r>
              <a:rPr lang="en-US"/>
              <a:t>a different attribute</a:t>
            </a:r>
          </a:p>
          <a:p>
            <a:pPr marL="800100" indent="-457200">
              <a:buFont typeface="Arial" panose="020B0604020202020204" pitchFamily="34" charset="0"/>
              <a:buChar char="•"/>
            </a:pPr>
            <a:r>
              <a:rPr lang="en-US"/>
              <a:t>Visualize all the data </a:t>
            </a:r>
          </a:p>
          <a:p>
            <a:pPr marL="800100" indent="-457200">
              <a:buFont typeface="Arial" panose="020B0604020202020204" pitchFamily="34" charset="0"/>
              <a:buChar char="•"/>
            </a:pPr>
            <a:r>
              <a:rPr lang="en-US"/>
              <a:t>Interactive</a:t>
            </a:r>
          </a:p>
          <a:p>
            <a:pPr marL="800100" indent="-457200">
              <a:buFont typeface="Arial" panose="020B0604020202020204" pitchFamily="34" charset="0"/>
              <a:buChar char="•"/>
            </a:pPr>
            <a:r>
              <a:rPr lang="en-US"/>
              <a:t>Best topic!</a:t>
            </a:r>
          </a:p>
        </p:txBody>
      </p:sp>
      <p:sp>
        <p:nvSpPr>
          <p:cNvPr id="4" name="AutoShape 2" descr="Daenerys' Insanely Passive Aggressive Smile Is Literally All Of Us - Funny  Or Die">
            <a:extLst>
              <a:ext uri="{FF2B5EF4-FFF2-40B4-BE49-F238E27FC236}">
                <a16:creationId xmlns:a16="http://schemas.microsoft.com/office/drawing/2014/main" id="{5716217E-18C9-4A8B-A143-0F3A1970CD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60648"/>
            <a:ext cx="3320752" cy="332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aenerys' Insanely Passive Aggressive Smile Is Literally All Of Us - Funny  Or Die">
            <a:extLst>
              <a:ext uri="{FF2B5EF4-FFF2-40B4-BE49-F238E27FC236}">
                <a16:creationId xmlns:a16="http://schemas.microsoft.com/office/drawing/2014/main" id="{4F9835E9-ABCC-4AA3-B3D8-1F3A75EBF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8" r="14955"/>
          <a:stretch/>
        </p:blipFill>
        <p:spPr bwMode="auto">
          <a:xfrm>
            <a:off x="4572001" y="857232"/>
            <a:ext cx="4680520" cy="602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95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/>
            <a:r>
              <a:rPr lang="pt-PT" sz="6000" err="1"/>
              <a:t>visualization</a:t>
            </a:r>
            <a:r>
              <a:rPr lang="pt-PT" sz="600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103463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“Deaths/Kills” button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Filter menu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1A3F-9FB4-4D6B-B278-2ED1A2EE4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" t="10168" r="80713" b="58377"/>
          <a:stretch/>
        </p:blipFill>
        <p:spPr>
          <a:xfrm>
            <a:off x="1403648" y="2780928"/>
            <a:ext cx="6048672" cy="302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3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84" y="1052736"/>
            <a:ext cx="8229600" cy="5214974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5 idioms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C0FC11-89B6-4ED7-8EBA-04409DB96C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1238" y="1988840"/>
            <a:ext cx="8217226" cy="40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8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/>
            <a:r>
              <a:rPr lang="pt-PT" sz="6000" err="1"/>
              <a:t>two</a:t>
            </a:r>
            <a:r>
              <a:rPr lang="pt-PT" sz="6000"/>
              <a:t> </a:t>
            </a:r>
            <a:r>
              <a:rPr lang="pt-PT" sz="6000" err="1"/>
              <a:t>idioms</a:t>
            </a:r>
            <a:endParaRPr lang="pt-PT"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</a:t>
            </a:r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7899C-FE12-4E33-B23D-B50B67AD20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2736"/>
            <a:ext cx="6264695" cy="5472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490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Treemap</a:t>
            </a:r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3F6D-E686-453B-8F41-9A0362C769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3" y="1340768"/>
            <a:ext cx="8241054" cy="482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16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Chord diagram</a:t>
            </a:r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60CB-D5BA-481E-BF58-1A2D71B659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04" y="908720"/>
            <a:ext cx="5140960" cy="568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61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err="1"/>
              <a:t>Video</a:t>
            </a:r>
            <a:endParaRPr lang="pt-PT" sz="600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Application>Microsoft Office PowerPoint</Application>
  <PresentationFormat>On-screen Show (4:3)</PresentationFormat>
  <Slides>12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template-gvip</vt:lpstr>
      <vt:lpstr>Information Visualization First Prototype</vt:lpstr>
      <vt:lpstr>visualization interface</vt:lpstr>
      <vt:lpstr>Overview</vt:lpstr>
      <vt:lpstr>Overview</vt:lpstr>
      <vt:lpstr>two idioms</vt:lpstr>
      <vt:lpstr>Heatmap</vt:lpstr>
      <vt:lpstr>Treemap</vt:lpstr>
      <vt:lpstr>Chord diagram</vt:lpstr>
      <vt:lpstr>Video</vt:lpstr>
      <vt:lpstr>Video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revision>1</cp:revision>
  <dcterms:created xsi:type="dcterms:W3CDTF">2010-04-13T09:45:33Z</dcterms:created>
  <dcterms:modified xsi:type="dcterms:W3CDTF">2020-11-27T16:57:31Z</dcterms:modified>
</cp:coreProperties>
</file>